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93" r:id="rId3"/>
    <p:sldId id="301" r:id="rId4"/>
    <p:sldId id="299" r:id="rId5"/>
    <p:sldId id="303" r:id="rId6"/>
    <p:sldId id="281" r:id="rId7"/>
    <p:sldId id="297" r:id="rId8"/>
    <p:sldId id="298" r:id="rId9"/>
    <p:sldId id="300" r:id="rId10"/>
    <p:sldId id="30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8A69-9ED2-4C4E-8582-0EC72EEADDB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0562-5542-4939-9325-42B3B36169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0667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8A69-9ED2-4C4E-8582-0EC72EEADDB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0562-5542-4939-9325-42B3B36169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3429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8A69-9ED2-4C4E-8582-0EC72EEADDB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0562-5542-4939-9325-42B3B36169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3588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8A69-9ED2-4C4E-8582-0EC72EEADDB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0562-5542-4939-9325-42B3B36169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2017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8A69-9ED2-4C4E-8582-0EC72EEADDB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0562-5542-4939-9325-42B3B36169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0850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8A69-9ED2-4C4E-8582-0EC72EEADDB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0562-5542-4939-9325-42B3B36169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8076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8A69-9ED2-4C4E-8582-0EC72EEADDB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0562-5542-4939-9325-42B3B36169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163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8A69-9ED2-4C4E-8582-0EC72EEADDB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0562-5542-4939-9325-42B3B36169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3674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8A69-9ED2-4C4E-8582-0EC72EEADDB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0562-5542-4939-9325-42B3B36169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395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8A69-9ED2-4C4E-8582-0EC72EEADDB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0562-5542-4939-9325-42B3B36169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2416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68A69-9ED2-4C4E-8582-0EC72EEADDB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20562-5542-4939-9325-42B3B36169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3586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68A69-9ED2-4C4E-8582-0EC72EEADDB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0562-5542-4939-9325-42B3B36169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1096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user\Desktop\1351798102_glav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3" y="0"/>
            <a:ext cx="9135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2564904"/>
            <a:ext cx="7632848" cy="390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«Твистер как игровая технология по обучению детей татарскому языку» </a:t>
            </a:r>
            <a:endParaRPr lang="ru-RU" sz="3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endParaRPr lang="ru-RU" sz="1600" dirty="0" smtClean="0">
              <a:latin typeface="Times New Roman"/>
              <a:ea typeface="Times New Roman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Times New Roman"/>
              <a:ea typeface="Times New Roman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endParaRPr lang="ru-RU" sz="1600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МБДОУ </a:t>
            </a:r>
            <a:r>
              <a:rPr lang="ru-RU" sz="16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- </a:t>
            </a:r>
            <a:r>
              <a:rPr lang="ru-RU" sz="1600" dirty="0" err="1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Джалильский</a:t>
            </a:r>
            <a:r>
              <a:rPr lang="ru-RU" sz="16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детский сад №5 «Сказка»</a:t>
            </a:r>
            <a:endParaRPr lang="ru-RU" sz="16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                                                                                    комбинированного вида  старший воспитатель высшей  квалификационной категории</a:t>
            </a:r>
            <a:endParaRPr lang="ru-RU" sz="16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Хайруллина З.Ф.</a:t>
            </a:r>
            <a:endParaRPr lang="ru-RU" sz="16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algn="ctr"/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052736"/>
            <a:ext cx="8568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МБДОУ –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Джалильский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детский сад №5 «Сказка» комбинированного вида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Сармановского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808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user\Desktop\1351798102_glav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3" y="0"/>
            <a:ext cx="9135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404664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397675"/>
            <a:ext cx="727280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Спасибо </a:t>
            </a:r>
            <a:endParaRPr lang="ru-RU" sz="8000" dirty="0" smtClean="0">
              <a:ln w="1016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r>
              <a:rPr lang="ru-RU" sz="8000" dirty="0" smtClean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за </a:t>
            </a:r>
            <a:r>
              <a:rPr lang="ru-RU" sz="800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внимание</a:t>
            </a:r>
            <a:r>
              <a:rPr lang="ru-RU" sz="660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660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69379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user\Desktop\1351798102_glav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3" y="0"/>
            <a:ext cx="9135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3789040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019051"/>
            <a:ext cx="856895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endParaRPr lang="ru-RU" sz="4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твистер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игры для закрепления пройденного материала в обучении татарскому языку русскоязычных детей в рамках режима дня.</a:t>
            </a:r>
          </a:p>
        </p:txBody>
      </p:sp>
    </p:spTree>
    <p:extLst>
      <p:ext uri="{BB962C8B-B14F-4D97-AF65-F5344CB8AC3E}">
        <p14:creationId xmlns:p14="http://schemas.microsoft.com/office/powerpoint/2010/main" xmlns="" val="2906802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user\Desktop\1351798102_glav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3" y="0"/>
            <a:ext cx="9135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3789040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5396" y="1556792"/>
            <a:ext cx="85689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Твистер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предназначена для детей, родителей, воспитателей дошкольных образовательных организации по закреплению пройденного материала в обучении татарскому языку с русскоязычными детьми . </a:t>
            </a:r>
          </a:p>
        </p:txBody>
      </p:sp>
    </p:spTree>
    <p:extLst>
      <p:ext uri="{BB962C8B-B14F-4D97-AF65-F5344CB8AC3E}">
        <p14:creationId xmlns:p14="http://schemas.microsoft.com/office/powerpoint/2010/main" xmlns="" val="3204740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user\Desktop\1351798102_glav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3" y="0"/>
            <a:ext cx="9135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3789040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1780" y="1700808"/>
            <a:ext cx="856895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Твистер 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был 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изобретен 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около 50-ти 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лет назад в Америке. Придумали эту игру Нейл В. </a:t>
            </a:r>
            <a:r>
              <a:rPr lang="ru-RU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Рабенс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Чарльз Ф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Фолей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Многие считают датой ее рождения 3 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мая 1966 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года. 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2113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user\Desktop\1351798102_glav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3" y="0"/>
            <a:ext cx="9135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3789040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1780" y="1700808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6a3f30c29a84238dc95062a0a30972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908720"/>
            <a:ext cx="7620000" cy="50405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17752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user\Desktop\1351798102_glav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3" y="0"/>
            <a:ext cx="9135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404664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3720" y="342107"/>
            <a:ext cx="4624778" cy="61737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87053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user\Desktop\1351798102_glav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3" y="0"/>
            <a:ext cx="9135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404664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User\Desktop\1 группа\2017-2018\IMG_20180220_09031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39479"/>
            <a:ext cx="4968551" cy="554461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2643830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user\Desktop\1351798102_glav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3" y="0"/>
            <a:ext cx="9135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404664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ownloads\фото\IMG_53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1" y="620688"/>
            <a:ext cx="6720747" cy="50405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5143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user\Desktop\1351798102_glav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3" y="0"/>
            <a:ext cx="9135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404664"/>
            <a:ext cx="6120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1443430868520_144343086891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123950"/>
            <a:ext cx="7143750" cy="46101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58093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</TotalTime>
  <Words>139</Words>
  <Application>Microsoft Office PowerPoint</Application>
  <PresentationFormat>Экран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22</cp:revision>
  <dcterms:created xsi:type="dcterms:W3CDTF">2017-12-19T06:59:38Z</dcterms:created>
  <dcterms:modified xsi:type="dcterms:W3CDTF">2020-11-30T11:36:24Z</dcterms:modified>
</cp:coreProperties>
</file>